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custDataLst>
    <p:tags r:id="rId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6" d="100"/>
          <a:sy n="116" d="100"/>
        </p:scale>
        <p:origin x="1020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cp:keywords/>
  <dc:description/>
  <cp:lastModifiedBy>Øystein Olav Skaar</cp:lastModifiedBy>
  <cp:revision>5</cp:revision>
  <dcterms:created xsi:type="dcterms:W3CDTF">2017-02-13T16:18:36Z</dcterms:created>
  <dcterms:modified xsi:type="dcterms:W3CDTF">2018-06-18T14:17:16Z</dcterms:modified>
  <cp:category/>
</cp:coreProperties>
</file>

<file path=docProps/thumbnail.jpeg>
</file>