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marR="0" rtl="0" algn="l">
      <a:lnSpc>
        <a:spcPct val="100000"/>
      </a:lnSpc>
      <a:spcBef>
        <a:spcPts val="0"/>
      </a:spcBef>
      <a:spcAft>
        <a:spcPts val="0"/>
      </a:spcAft>
    </a:defPPr>
    <a:lvl1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x="311708" y="744575"/>
            <a:ext cx="8520599" cy="20525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algn="ctr">
              <a:spcBef>
                <a:spcPts val="0"/>
              </a:spcBef>
              <a:buSzPct val="100000"/>
              <a:defRPr sz="5200"/>
            </a:lvl1pPr>
            <a:lvl2pPr algn="ctr">
              <a:spcBef>
                <a:spcPts val="0"/>
              </a:spcBef>
              <a:buSzPct val="100000"/>
              <a:defRPr sz="5200"/>
            </a:lvl2pPr>
            <a:lvl3pPr algn="ctr">
              <a:spcBef>
                <a:spcPts val="0"/>
              </a:spcBef>
              <a:buSzPct val="100000"/>
              <a:defRPr sz="5200"/>
            </a:lvl3pPr>
            <a:lvl4pPr algn="ctr">
              <a:spcBef>
                <a:spcPts val="0"/>
              </a:spcBef>
              <a:buSzPct val="100000"/>
              <a:defRPr sz="5200"/>
            </a:lvl4pPr>
            <a:lvl5pPr algn="ctr">
              <a:spcBef>
                <a:spcPts val="0"/>
              </a:spcBef>
              <a:buSzPct val="100000"/>
              <a:defRPr sz="5200"/>
            </a:lvl5pPr>
            <a:lvl6pPr algn="ctr">
              <a:spcBef>
                <a:spcPts val="0"/>
              </a:spcBef>
              <a:buSzPct val="100000"/>
              <a:defRPr sz="5200"/>
            </a:lvl6pPr>
            <a:lvl7pPr algn="ctr">
              <a:spcBef>
                <a:spcPts val="0"/>
              </a:spcBef>
              <a:buSzPct val="100000"/>
              <a:defRPr sz="5200"/>
            </a:lvl7pPr>
            <a:lvl8pPr algn="ctr">
              <a:spcBef>
                <a:spcPts val="0"/>
              </a:spcBef>
              <a:buSzPct val="100000"/>
              <a:defRPr sz="5200"/>
            </a:lvl8pPr>
            <a:lvl9pPr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x="311700" y="2834125"/>
            <a:ext cx="8520599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1" name="Shape 11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 txBox="1"/>
          <p:nvPr>
            <p:ph type="title"/>
          </p:nvPr>
        </p:nvSpPr>
        <p:spPr>
          <a:xfrm>
            <a:off x="311700" y="1106125"/>
            <a:ext cx="8520599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algn="ctr">
              <a:spcBef>
                <a:spcPts val="0"/>
              </a:spcBef>
              <a:buSzPct val="100000"/>
              <a:defRPr sz="12000"/>
            </a:lvl1pPr>
            <a:lvl2pPr algn="ctr">
              <a:spcBef>
                <a:spcPts val="0"/>
              </a:spcBef>
              <a:buSzPct val="100000"/>
              <a:defRPr sz="12000"/>
            </a:lvl2pPr>
            <a:lvl3pPr algn="ctr">
              <a:spcBef>
                <a:spcPts val="0"/>
              </a:spcBef>
              <a:buSzPct val="100000"/>
              <a:defRPr sz="12000"/>
            </a:lvl3pPr>
            <a:lvl4pPr algn="ctr">
              <a:spcBef>
                <a:spcPts val="0"/>
              </a:spcBef>
              <a:buSzPct val="100000"/>
              <a:defRPr sz="12000"/>
            </a:lvl4pPr>
            <a:lvl5pPr algn="ctr">
              <a:spcBef>
                <a:spcPts val="0"/>
              </a:spcBef>
              <a:buSzPct val="100000"/>
              <a:defRPr sz="12000"/>
            </a:lvl5pPr>
            <a:lvl6pPr algn="ctr">
              <a:spcBef>
                <a:spcPts val="0"/>
              </a:spcBef>
              <a:buSzPct val="100000"/>
              <a:defRPr sz="12000"/>
            </a:lvl6pPr>
            <a:lvl7pPr algn="ctr">
              <a:spcBef>
                <a:spcPts val="0"/>
              </a:spcBef>
              <a:buSzPct val="100000"/>
              <a:defRPr sz="12000"/>
            </a:lvl7pPr>
            <a:lvl8pPr algn="ctr">
              <a:spcBef>
                <a:spcPts val="0"/>
              </a:spcBef>
              <a:buSzPct val="100000"/>
              <a:defRPr sz="12000"/>
            </a:lvl8pPr>
            <a:lvl9pPr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5" name="Shape 45"/>
          <p:cNvSpPr txBox="1"/>
          <p:nvPr>
            <p:ph idx="1" type="body"/>
          </p:nvPr>
        </p:nvSpPr>
        <p:spPr>
          <a:xfrm>
            <a:off x="311700" y="3152225"/>
            <a:ext cx="8520599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algn="ctr">
              <a:spcBef>
                <a:spcPts val="0"/>
              </a:spcBef>
              <a:defRPr/>
            </a:lvl1pPr>
            <a:lvl2pPr algn="ctr">
              <a:spcBef>
                <a:spcPts val="0"/>
              </a:spcBef>
              <a:defRPr/>
            </a:lvl2pPr>
            <a:lvl3pPr algn="ctr">
              <a:spcBef>
                <a:spcPts val="0"/>
              </a:spcBef>
              <a:defRPr/>
            </a:lvl3pPr>
            <a:lvl4pPr algn="ctr">
              <a:spcBef>
                <a:spcPts val="0"/>
              </a:spcBef>
              <a:defRPr/>
            </a:lvl4pPr>
            <a:lvl5pPr algn="ctr">
              <a:spcBef>
                <a:spcPts val="0"/>
              </a:spcBef>
              <a:defRPr/>
            </a:lvl5pPr>
            <a:lvl6pPr algn="ctr">
              <a:spcBef>
                <a:spcPts val="0"/>
              </a:spcBef>
              <a:defRPr/>
            </a:lvl6pPr>
            <a:lvl7pPr algn="ctr">
              <a:spcBef>
                <a:spcPts val="0"/>
              </a:spcBef>
              <a:defRPr/>
            </a:lvl7pPr>
            <a:lvl8pPr algn="ctr">
              <a:spcBef>
                <a:spcPts val="0"/>
              </a:spcBef>
              <a:defRPr/>
            </a:lvl8pPr>
            <a:lvl9pPr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6" name="Shape 46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title">
    <p:spTree>
      <p:nvGrpSpPr>
        <p:cNvPr id="12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 txBox="1"/>
          <p:nvPr>
            <p:ph type="title"/>
          </p:nvPr>
        </p:nvSpPr>
        <p:spPr>
          <a:xfrm>
            <a:off x="311700" y="2150850"/>
            <a:ext cx="8520599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algn="ctr">
              <a:spcBef>
                <a:spcPts val="0"/>
              </a:spcBef>
              <a:buSzPct val="100000"/>
              <a:defRPr sz="3600"/>
            </a:lvl1pPr>
            <a:lvl2pPr algn="ctr">
              <a:spcBef>
                <a:spcPts val="0"/>
              </a:spcBef>
              <a:buSzPct val="100000"/>
              <a:defRPr sz="3600"/>
            </a:lvl2pPr>
            <a:lvl3pPr algn="ctr">
              <a:spcBef>
                <a:spcPts val="0"/>
              </a:spcBef>
              <a:buSzPct val="100000"/>
              <a:defRPr sz="3600"/>
            </a:lvl3pPr>
            <a:lvl4pPr algn="ctr">
              <a:spcBef>
                <a:spcPts val="0"/>
              </a:spcBef>
              <a:buSzPct val="100000"/>
              <a:defRPr sz="3600"/>
            </a:lvl4pPr>
            <a:lvl5pPr algn="ctr">
              <a:spcBef>
                <a:spcPts val="0"/>
              </a:spcBef>
              <a:buSzPct val="100000"/>
              <a:defRPr sz="3600"/>
            </a:lvl5pPr>
            <a:lvl6pPr algn="ctr">
              <a:spcBef>
                <a:spcPts val="0"/>
              </a:spcBef>
              <a:buSzPct val="100000"/>
              <a:defRPr sz="3600"/>
            </a:lvl6pPr>
            <a:lvl7pPr algn="ctr">
              <a:spcBef>
                <a:spcPts val="0"/>
              </a:spcBef>
              <a:buSzPct val="100000"/>
              <a:defRPr sz="3600"/>
            </a:lvl7pPr>
            <a:lvl8pPr algn="ctr">
              <a:spcBef>
                <a:spcPts val="0"/>
              </a:spcBef>
              <a:buSzPct val="100000"/>
              <a:defRPr sz="3600"/>
            </a:lvl8pPr>
            <a:lvl9pPr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4" name="Shape 14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7" name="Shape 17"/>
          <p:cNvSpPr txBox="1"/>
          <p:nvPr>
            <p:ph idx="1" type="body"/>
          </p:nvPr>
        </p:nvSpPr>
        <p:spPr>
          <a:xfrm>
            <a:off x="311700" y="1152475"/>
            <a:ext cx="8520599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311700" y="1152475"/>
            <a:ext cx="3999899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buSzPct val="100000"/>
              <a:defRPr sz="1400"/>
            </a:lvl1pPr>
            <a:lvl2pPr>
              <a:spcBef>
                <a:spcPts val="0"/>
              </a:spcBef>
              <a:buSzPct val="100000"/>
              <a:defRPr sz="1200"/>
            </a:lvl2pPr>
            <a:lvl3pPr>
              <a:spcBef>
                <a:spcPts val="0"/>
              </a:spcBef>
              <a:buSzPct val="100000"/>
              <a:defRPr sz="1200"/>
            </a:lvl3pPr>
            <a:lvl4pPr>
              <a:spcBef>
                <a:spcPts val="0"/>
              </a:spcBef>
              <a:buSzPct val="100000"/>
              <a:defRPr sz="1200"/>
            </a:lvl4pPr>
            <a:lvl5pPr>
              <a:spcBef>
                <a:spcPts val="0"/>
              </a:spcBef>
              <a:buSzPct val="100000"/>
              <a:defRPr sz="1200"/>
            </a:lvl5pPr>
            <a:lvl6pPr>
              <a:spcBef>
                <a:spcPts val="0"/>
              </a:spcBef>
              <a:buSzPct val="100000"/>
              <a:defRPr sz="1200"/>
            </a:lvl6pPr>
            <a:lvl7pPr>
              <a:spcBef>
                <a:spcPts val="0"/>
              </a:spcBef>
              <a:buSzPct val="100000"/>
              <a:defRPr sz="1200"/>
            </a:lvl7pPr>
            <a:lvl8pPr>
              <a:spcBef>
                <a:spcPts val="0"/>
              </a:spcBef>
              <a:buSzPct val="100000"/>
              <a:defRPr sz="1200"/>
            </a:lvl8pPr>
            <a:lvl9pPr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2" name="Shape 22"/>
          <p:cNvSpPr txBox="1"/>
          <p:nvPr>
            <p:ph idx="2" type="body"/>
          </p:nvPr>
        </p:nvSpPr>
        <p:spPr>
          <a:xfrm>
            <a:off x="4832400" y="1152475"/>
            <a:ext cx="3999899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buSzPct val="100000"/>
              <a:defRPr sz="1400"/>
            </a:lvl1pPr>
            <a:lvl2pPr>
              <a:spcBef>
                <a:spcPts val="0"/>
              </a:spcBef>
              <a:buSzPct val="100000"/>
              <a:defRPr sz="1200"/>
            </a:lvl2pPr>
            <a:lvl3pPr>
              <a:spcBef>
                <a:spcPts val="0"/>
              </a:spcBef>
              <a:buSzPct val="100000"/>
              <a:defRPr sz="1200"/>
            </a:lvl3pPr>
            <a:lvl4pPr>
              <a:spcBef>
                <a:spcPts val="0"/>
              </a:spcBef>
              <a:buSzPct val="100000"/>
              <a:defRPr sz="1200"/>
            </a:lvl4pPr>
            <a:lvl5pPr>
              <a:spcBef>
                <a:spcPts val="0"/>
              </a:spcBef>
              <a:buSzPct val="100000"/>
              <a:defRPr sz="1200"/>
            </a:lvl5pPr>
            <a:lvl6pPr>
              <a:spcBef>
                <a:spcPts val="0"/>
              </a:spcBef>
              <a:buSzPct val="100000"/>
              <a:defRPr sz="1200"/>
            </a:lvl6pPr>
            <a:lvl7pPr>
              <a:spcBef>
                <a:spcPts val="0"/>
              </a:spcBef>
              <a:buSzPct val="100000"/>
              <a:defRPr sz="1200"/>
            </a:lvl7pPr>
            <a:lvl8pPr>
              <a:spcBef>
                <a:spcPts val="0"/>
              </a:spcBef>
              <a:buSzPct val="100000"/>
              <a:defRPr sz="1200"/>
            </a:lvl8pPr>
            <a:lvl9pPr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/>
          <p:nvPr>
            <p:ph type="title"/>
          </p:nvPr>
        </p:nvSpPr>
        <p:spPr>
          <a:xfrm>
            <a:off x="311700" y="555600"/>
            <a:ext cx="2807999" cy="7556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>
              <a:spcBef>
                <a:spcPts val="0"/>
              </a:spcBef>
              <a:buSzPct val="100000"/>
              <a:defRPr sz="2400"/>
            </a:lvl1pPr>
            <a:lvl2pPr>
              <a:spcBef>
                <a:spcPts val="0"/>
              </a:spcBef>
              <a:buSzPct val="100000"/>
              <a:defRPr sz="2400"/>
            </a:lvl2pPr>
            <a:lvl3pPr>
              <a:spcBef>
                <a:spcPts val="0"/>
              </a:spcBef>
              <a:buSzPct val="100000"/>
              <a:defRPr sz="2400"/>
            </a:lvl3pPr>
            <a:lvl4pPr>
              <a:spcBef>
                <a:spcPts val="0"/>
              </a:spcBef>
              <a:buSzPct val="100000"/>
              <a:defRPr sz="2400"/>
            </a:lvl4pPr>
            <a:lvl5pPr>
              <a:spcBef>
                <a:spcPts val="0"/>
              </a:spcBef>
              <a:buSzPct val="100000"/>
              <a:defRPr sz="2400"/>
            </a:lvl5pPr>
            <a:lvl6pPr>
              <a:spcBef>
                <a:spcPts val="0"/>
              </a:spcBef>
              <a:buSzPct val="100000"/>
              <a:defRPr sz="2400"/>
            </a:lvl6pPr>
            <a:lvl7pPr>
              <a:spcBef>
                <a:spcPts val="0"/>
              </a:spcBef>
              <a:buSzPct val="100000"/>
              <a:defRPr sz="2400"/>
            </a:lvl7pPr>
            <a:lvl8pPr>
              <a:spcBef>
                <a:spcPts val="0"/>
              </a:spcBef>
              <a:buSzPct val="100000"/>
              <a:defRPr sz="2400"/>
            </a:lvl8pPr>
            <a:lvl9pPr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29" name="Shape 29"/>
          <p:cNvSpPr txBox="1"/>
          <p:nvPr>
            <p:ph idx="1" type="body"/>
          </p:nvPr>
        </p:nvSpPr>
        <p:spPr>
          <a:xfrm>
            <a:off x="311700" y="1389600"/>
            <a:ext cx="2807999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buSzPct val="100000"/>
              <a:defRPr sz="1200"/>
            </a:lvl1pPr>
            <a:lvl2pPr>
              <a:spcBef>
                <a:spcPts val="0"/>
              </a:spcBef>
              <a:buSzPct val="100000"/>
              <a:defRPr sz="1200"/>
            </a:lvl2pPr>
            <a:lvl3pPr>
              <a:spcBef>
                <a:spcPts val="0"/>
              </a:spcBef>
              <a:buSzPct val="100000"/>
              <a:defRPr sz="1200"/>
            </a:lvl3pPr>
            <a:lvl4pPr>
              <a:spcBef>
                <a:spcPts val="0"/>
              </a:spcBef>
              <a:buSzPct val="100000"/>
              <a:defRPr sz="1200"/>
            </a:lvl4pPr>
            <a:lvl5pPr>
              <a:spcBef>
                <a:spcPts val="0"/>
              </a:spcBef>
              <a:buSzPct val="100000"/>
              <a:defRPr sz="1200"/>
            </a:lvl5pPr>
            <a:lvl6pPr>
              <a:spcBef>
                <a:spcPts val="0"/>
              </a:spcBef>
              <a:buSzPct val="100000"/>
              <a:defRPr sz="1200"/>
            </a:lvl6pPr>
            <a:lvl7pPr>
              <a:spcBef>
                <a:spcPts val="0"/>
              </a:spcBef>
              <a:buSzPct val="100000"/>
              <a:defRPr sz="1200"/>
            </a:lvl7pPr>
            <a:lvl8pPr>
              <a:spcBef>
                <a:spcPts val="0"/>
              </a:spcBef>
              <a:buSzPct val="100000"/>
              <a:defRPr sz="1200"/>
            </a:lvl8pPr>
            <a:lvl9pPr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>
              <a:spcBef>
                <a:spcPts val="0"/>
              </a:spcBef>
              <a:buSzPct val="100000"/>
              <a:defRPr sz="4800"/>
            </a:lvl1pPr>
            <a:lvl2pPr>
              <a:spcBef>
                <a:spcPts val="0"/>
              </a:spcBef>
              <a:buSzPct val="100000"/>
              <a:defRPr sz="4800"/>
            </a:lvl2pPr>
            <a:lvl3pPr>
              <a:spcBef>
                <a:spcPts val="0"/>
              </a:spcBef>
              <a:buSzPct val="100000"/>
              <a:defRPr sz="4800"/>
            </a:lvl3pPr>
            <a:lvl4pPr>
              <a:spcBef>
                <a:spcPts val="0"/>
              </a:spcBef>
              <a:buSzPct val="100000"/>
              <a:defRPr sz="4800"/>
            </a:lvl4pPr>
            <a:lvl5pPr>
              <a:spcBef>
                <a:spcPts val="0"/>
              </a:spcBef>
              <a:buSzPct val="100000"/>
              <a:defRPr sz="4800"/>
            </a:lvl5pPr>
            <a:lvl6pPr>
              <a:spcBef>
                <a:spcPts val="0"/>
              </a:spcBef>
              <a:buSzPct val="100000"/>
              <a:defRPr sz="4800"/>
            </a:lvl6pPr>
            <a:lvl7pPr>
              <a:spcBef>
                <a:spcPts val="0"/>
              </a:spcBef>
              <a:buSzPct val="100000"/>
              <a:defRPr sz="4800"/>
            </a:lvl7pPr>
            <a:lvl8pPr>
              <a:spcBef>
                <a:spcPts val="0"/>
              </a:spcBef>
              <a:buSzPct val="100000"/>
              <a:defRPr sz="4800"/>
            </a:lvl8pPr>
            <a:lvl9pPr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3" name="Shape 33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/>
          <p:nvPr/>
        </p:nvSpPr>
        <p:spPr>
          <a:xfrm>
            <a:off x="4572000" y="-125"/>
            <a:ext cx="4572000" cy="5143499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6" name="Shape 36"/>
          <p:cNvSpPr txBox="1"/>
          <p:nvPr>
            <p:ph type="title"/>
          </p:nvPr>
        </p:nvSpPr>
        <p:spPr>
          <a:xfrm>
            <a:off x="265500" y="1233175"/>
            <a:ext cx="4045199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algn="ctr">
              <a:spcBef>
                <a:spcPts val="0"/>
              </a:spcBef>
              <a:buSzPct val="100000"/>
              <a:defRPr sz="4200"/>
            </a:lvl1pPr>
            <a:lvl2pPr algn="ctr">
              <a:spcBef>
                <a:spcPts val="0"/>
              </a:spcBef>
              <a:buSzPct val="100000"/>
              <a:defRPr sz="4200"/>
            </a:lvl2pPr>
            <a:lvl3pPr algn="ctr">
              <a:spcBef>
                <a:spcPts val="0"/>
              </a:spcBef>
              <a:buSzPct val="100000"/>
              <a:defRPr sz="4200"/>
            </a:lvl3pPr>
            <a:lvl4pPr algn="ctr">
              <a:spcBef>
                <a:spcPts val="0"/>
              </a:spcBef>
              <a:buSzPct val="100000"/>
              <a:defRPr sz="4200"/>
            </a:lvl4pPr>
            <a:lvl5pPr algn="ctr">
              <a:spcBef>
                <a:spcPts val="0"/>
              </a:spcBef>
              <a:buSzPct val="100000"/>
              <a:defRPr sz="4200"/>
            </a:lvl5pPr>
            <a:lvl6pPr algn="ctr">
              <a:spcBef>
                <a:spcPts val="0"/>
              </a:spcBef>
              <a:buSzPct val="100000"/>
              <a:defRPr sz="4200"/>
            </a:lvl6pPr>
            <a:lvl7pPr algn="ctr">
              <a:spcBef>
                <a:spcPts val="0"/>
              </a:spcBef>
              <a:buSzPct val="100000"/>
              <a:defRPr sz="4200"/>
            </a:lvl7pPr>
            <a:lvl8pPr algn="ctr">
              <a:spcBef>
                <a:spcPts val="0"/>
              </a:spcBef>
              <a:buSzPct val="100000"/>
              <a:defRPr sz="4200"/>
            </a:lvl8pPr>
            <a:lvl9pPr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7" name="Shape 37"/>
          <p:cNvSpPr txBox="1"/>
          <p:nvPr>
            <p:ph idx="1" type="subTitle"/>
          </p:nvPr>
        </p:nvSpPr>
        <p:spPr>
          <a:xfrm>
            <a:off x="265500" y="2803075"/>
            <a:ext cx="4045199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8" name="Shape 38"/>
          <p:cNvSpPr txBox="1"/>
          <p:nvPr>
            <p:ph idx="2" type="body"/>
          </p:nvPr>
        </p:nvSpPr>
        <p:spPr>
          <a:xfrm>
            <a:off x="4939500" y="724075"/>
            <a:ext cx="3837000" cy="3695099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39" name="Shape 39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ru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311700" y="1152475"/>
            <a:ext cx="8520599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algn="r">
              <a:spcBef>
                <a:spcPts val="0"/>
              </a:spcBef>
              <a:buNone/>
            </a:pPr>
            <a:fld id="{00000000-1234-1234-1234-123412341234}" type="slidenum">
              <a:rPr lang="ru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ctrTitle"/>
          </p:nvPr>
        </p:nvSpPr>
        <p:spPr>
          <a:xfrm>
            <a:off x="311708" y="744575"/>
            <a:ext cx="8520599" cy="20525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1" name="Shape 51"/>
          <p:cNvSpPr txBox="1"/>
          <p:nvPr>
            <p:ph idx="1" type="subTitle"/>
          </p:nvPr>
        </p:nvSpPr>
        <p:spPr>
          <a:xfrm>
            <a:off x="311700" y="2834125"/>
            <a:ext cx="8520599" cy="792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